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8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068015"/>
    <a:srgbClr val="251C30"/>
    <a:srgbClr val="1E1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60"/>
  </p:normalViewPr>
  <p:slideViewPr>
    <p:cSldViewPr>
      <p:cViewPr varScale="1">
        <p:scale>
          <a:sx n="94" d="100"/>
          <a:sy n="94" d="100"/>
        </p:scale>
        <p:origin x="14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32E80-673A-4B3A-A509-2B18EE0DA055}" type="datetimeFigureOut">
              <a:rPr lang="es-MX" smtClean="0"/>
              <a:pPr/>
              <a:t>06/11/2017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87B47-EEF8-4A7E-B90D-7267D79412A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681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86D5-6BF9-462D-8852-55898593D1B8}" type="datetimeFigureOut">
              <a:rPr lang="es-ES"/>
              <a:pPr>
                <a:defRPr/>
              </a:pPr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1AF7F-6C2E-441B-A25D-9B62F64C8A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F1FC5-9AE6-4B78-A8D8-E768F2EF564E}" type="datetimeFigureOut">
              <a:rPr lang="es-ES"/>
              <a:pPr>
                <a:defRPr/>
              </a:pPr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18382-7CDB-4B4E-B5A3-CFA3FCE187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E0B58-7CDF-475F-AC9E-400F1F69A745}" type="datetimeFigureOut">
              <a:rPr lang="es-ES"/>
              <a:pPr>
                <a:defRPr/>
              </a:pPr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161C9-B995-4CBE-A931-6B62F65B39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A0003-929A-4DAA-BFD4-05A908CA0A6B}" type="datetimeFigureOut">
              <a:rPr lang="es-ES"/>
              <a:pPr>
                <a:defRPr/>
              </a:pPr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A0E7-9BD3-4E51-B45B-78DB7D69C2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2E512-6447-4EC7-98E2-DE87D9A5AF9E}" type="datetimeFigureOut">
              <a:rPr lang="es-ES"/>
              <a:pPr>
                <a:defRPr/>
              </a:pPr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B6A01-D937-4A1A-AC16-3F0AEBB20F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26612-87EB-4170-8C7A-40B2D68F6A68}" type="datetimeFigureOut">
              <a:rPr lang="es-ES"/>
              <a:pPr>
                <a:defRPr/>
              </a:pPr>
              <a:t>06/11/2017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9E565-91D6-4968-A479-9DCA52DB94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E7DC-FF60-487F-8C47-7B3A52086CC4}" type="datetimeFigureOut">
              <a:rPr lang="es-ES"/>
              <a:pPr>
                <a:defRPr/>
              </a:pPr>
              <a:t>06/11/2017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DA71E-2DD7-4CC0-A9B4-B2A68D49B6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1B3F3-8367-45DC-A23D-A1B58C8C4F61}" type="datetimeFigureOut">
              <a:rPr lang="es-ES"/>
              <a:pPr>
                <a:defRPr/>
              </a:pPr>
              <a:t>06/11/2017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8229B-2D21-409F-B31E-4EBCB60CC4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3077-6917-423C-B7CF-C94E8BA7E8C9}" type="datetimeFigureOut">
              <a:rPr lang="es-ES"/>
              <a:pPr>
                <a:defRPr/>
              </a:pPr>
              <a:t>06/11/2017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A2E9F-CFE0-4511-8D18-8AC864F3A8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89E4C-603D-4C34-A3CD-586A1A35F1B1}" type="datetimeFigureOut">
              <a:rPr lang="es-ES"/>
              <a:pPr>
                <a:defRPr/>
              </a:pPr>
              <a:t>06/11/2017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9C253-1B7E-47CD-854E-4E02876C58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99100-B230-4462-93CC-E144DAD91E68}" type="datetimeFigureOut">
              <a:rPr lang="es-ES"/>
              <a:pPr>
                <a:defRPr/>
              </a:pPr>
              <a:t>06/11/2017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A76D-62C5-44DC-AC62-7957A0C594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57F96C-B1D3-4CEA-9969-8C4411256012}" type="datetimeFigureOut">
              <a:rPr lang="es-ES"/>
              <a:pPr>
                <a:defRPr/>
              </a:pPr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D13A54-CF53-4772-B3EB-C8C6206437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ector recto 19"/>
          <p:cNvSpPr>
            <a:spLocks noChangeShapeType="1"/>
          </p:cNvSpPr>
          <p:nvPr/>
        </p:nvSpPr>
        <p:spPr bwMode="auto">
          <a:xfrm flipV="1">
            <a:off x="2477996" y="4176853"/>
            <a:ext cx="4680609" cy="17632"/>
          </a:xfrm>
          <a:prstGeom prst="line">
            <a:avLst/>
          </a:pr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68" name="Conector recto 25"/>
          <p:cNvSpPr>
            <a:spLocks noChangeShapeType="1"/>
          </p:cNvSpPr>
          <p:nvPr/>
        </p:nvSpPr>
        <p:spPr bwMode="auto">
          <a:xfrm flipH="1">
            <a:off x="2477996" y="4183785"/>
            <a:ext cx="0" cy="353320"/>
          </a:xfrm>
          <a:prstGeom prst="line">
            <a:avLst/>
          </a:pr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69" name="Conector recto 26"/>
          <p:cNvSpPr>
            <a:spLocks noChangeShapeType="1"/>
          </p:cNvSpPr>
          <p:nvPr/>
        </p:nvSpPr>
        <p:spPr bwMode="auto">
          <a:xfrm flipH="1">
            <a:off x="7158605" y="4176853"/>
            <a:ext cx="5129" cy="360252"/>
          </a:xfrm>
          <a:prstGeom prst="line">
            <a:avLst/>
          </a:pr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70" name="Conector recto 29"/>
          <p:cNvSpPr>
            <a:spLocks noChangeShapeType="1"/>
          </p:cNvSpPr>
          <p:nvPr/>
        </p:nvSpPr>
        <p:spPr bwMode="auto">
          <a:xfrm flipH="1">
            <a:off x="4861225" y="2132856"/>
            <a:ext cx="1" cy="2054697"/>
          </a:xfrm>
          <a:prstGeom prst="line">
            <a:avLst/>
          </a:pr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cxnSp>
        <p:nvCxnSpPr>
          <p:cNvPr id="11271" name="Conector recto 39"/>
          <p:cNvCxnSpPr>
            <a:cxnSpLocks noChangeShapeType="1"/>
          </p:cNvCxnSpPr>
          <p:nvPr/>
        </p:nvCxnSpPr>
        <p:spPr bwMode="auto">
          <a:xfrm>
            <a:off x="4196056" y="2960946"/>
            <a:ext cx="680888" cy="0"/>
          </a:xfrm>
          <a:prstGeom prst="line">
            <a:avLst/>
          </a:pr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2" name="Conector recto 42"/>
          <p:cNvSpPr>
            <a:spLocks noChangeShapeType="1"/>
          </p:cNvSpPr>
          <p:nvPr/>
        </p:nvSpPr>
        <p:spPr bwMode="auto">
          <a:xfrm flipH="1">
            <a:off x="4840816" y="2960946"/>
            <a:ext cx="36127" cy="0"/>
          </a:xfrm>
          <a:prstGeom prst="line">
            <a:avLst/>
          </a:pr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73" name="Rectángulo redondeado 5"/>
          <p:cNvSpPr>
            <a:spLocks noChangeArrowheads="1"/>
          </p:cNvSpPr>
          <p:nvPr/>
        </p:nvSpPr>
        <p:spPr bwMode="auto">
          <a:xfrm>
            <a:off x="4033133" y="1128881"/>
            <a:ext cx="1656184" cy="962857"/>
          </a:xfrm>
          <a:prstGeom prst="roundRect">
            <a:avLst>
              <a:gd name="adj" fmla="val 14398"/>
            </a:avLst>
          </a:prstGeom>
          <a:solidFill>
            <a:schemeClr val="bg1"/>
          </a:solidFill>
          <a:ln w="98425" cap="rnd" cmpd="tri">
            <a:solidFill>
              <a:srgbClr val="002060"/>
            </a:solidFill>
            <a:round/>
            <a:headEnd/>
            <a:tailEnd/>
          </a:ln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s-MX" altLang="en-US" sz="9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Dirección General de Planeación y Efectividad Institucional</a:t>
            </a:r>
          </a:p>
          <a:p>
            <a:pPr algn="ctr" eaLnBrk="1" hangingPunct="1"/>
            <a:r>
              <a:rPr lang="es-MX" altLang="en-US" sz="900" dirty="0" smtClean="0">
                <a:solidFill>
                  <a:srgbClr val="2F5496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C.P. Elsy del Carmen Mezo Palma</a:t>
            </a:r>
            <a:endParaRPr lang="es-MX" altLang="en-US" sz="900" dirty="0">
              <a:solidFill>
                <a:srgbClr val="2F5496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1276" name="Rectángulo redondeado 11"/>
          <p:cNvSpPr>
            <a:spLocks noChangeArrowheads="1"/>
          </p:cNvSpPr>
          <p:nvPr/>
        </p:nvSpPr>
        <p:spPr bwMode="auto">
          <a:xfrm>
            <a:off x="2559155" y="2516439"/>
            <a:ext cx="1616492" cy="953292"/>
          </a:xfrm>
          <a:prstGeom prst="roundRect">
            <a:avLst>
              <a:gd name="adj" fmla="val 14398"/>
            </a:avLst>
          </a:prstGeom>
          <a:solidFill>
            <a:schemeClr val="bg1"/>
          </a:solidFill>
          <a:ln w="98425" cap="rnd" cmpd="dbl">
            <a:solidFill>
              <a:srgbClr val="ACB8CA"/>
            </a:solidFill>
            <a:round/>
            <a:headEnd/>
            <a:tailEnd/>
          </a:ln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s-MX" altLang="en-US" sz="9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Área de Administración </a:t>
            </a:r>
          </a:p>
          <a:p>
            <a:pPr algn="ctr" eaLnBrk="1" hangingPunct="1"/>
            <a:r>
              <a:rPr lang="es-MX" altLang="en-US" sz="900" dirty="0">
                <a:solidFill>
                  <a:srgbClr val="2F5496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C.P. Miriam Angélica Gómez Caballero</a:t>
            </a:r>
            <a:endParaRPr lang="es-MX" altLang="en-US" dirty="0"/>
          </a:p>
        </p:txBody>
      </p:sp>
      <p:sp>
        <p:nvSpPr>
          <p:cNvPr id="11277" name="Rectángulo redondeado 13"/>
          <p:cNvSpPr>
            <a:spLocks noChangeArrowheads="1"/>
          </p:cNvSpPr>
          <p:nvPr/>
        </p:nvSpPr>
        <p:spPr bwMode="auto">
          <a:xfrm>
            <a:off x="1537206" y="4549782"/>
            <a:ext cx="1881580" cy="1076403"/>
          </a:xfrm>
          <a:prstGeom prst="roundRect">
            <a:avLst>
              <a:gd name="adj" fmla="val 14398"/>
            </a:avLst>
          </a:prstGeom>
          <a:solidFill>
            <a:schemeClr val="bg1"/>
          </a:solidFill>
          <a:ln w="98425" cap="rnd" cmpd="dbl">
            <a:solidFill>
              <a:srgbClr val="FFC000"/>
            </a:solidFill>
            <a:round/>
            <a:headEnd/>
            <a:tailEnd/>
          </a:ln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s-MX" altLang="en-US" sz="9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Coordinación de Planeación </a:t>
            </a:r>
            <a:r>
              <a:rPr lang="es-MX" altLang="en-US" sz="900" dirty="0" smtClean="0">
                <a:latin typeface="Times New Roman" panose="02020603050405020304" pitchFamily="18" charset="0"/>
                <a:sym typeface="Times New Roman" panose="02020603050405020304" pitchFamily="18" charset="0"/>
              </a:rPr>
              <a:t>Institucional</a:t>
            </a:r>
          </a:p>
          <a:p>
            <a:pPr algn="ctr" eaLnBrk="1" hangingPunct="1"/>
            <a:r>
              <a:rPr lang="es-MX" altLang="en-US" sz="900" dirty="0" smtClean="0">
                <a:solidFill>
                  <a:srgbClr val="2F5496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LPO Tania Ríos Rivera</a:t>
            </a:r>
            <a:endParaRPr lang="es-MX" altLang="en-US" sz="900" dirty="0">
              <a:solidFill>
                <a:srgbClr val="2F5496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1278" name="Rectángulo redondeado 30"/>
          <p:cNvSpPr>
            <a:spLocks noChangeArrowheads="1"/>
          </p:cNvSpPr>
          <p:nvPr/>
        </p:nvSpPr>
        <p:spPr bwMode="auto">
          <a:xfrm>
            <a:off x="6217815" y="4565687"/>
            <a:ext cx="1881580" cy="1076403"/>
          </a:xfrm>
          <a:prstGeom prst="roundRect">
            <a:avLst>
              <a:gd name="adj" fmla="val 14398"/>
            </a:avLst>
          </a:prstGeom>
          <a:solidFill>
            <a:schemeClr val="bg1"/>
          </a:solidFill>
          <a:ln w="98425" cap="rnd" cmpd="dbl">
            <a:solidFill>
              <a:srgbClr val="FFC000"/>
            </a:solidFill>
            <a:round/>
            <a:headEnd/>
            <a:tailEnd/>
          </a:ln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s-MX" altLang="en-US" sz="9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Coordinación General de Efectividad </a:t>
            </a:r>
            <a:r>
              <a:rPr lang="es-MX" altLang="en-US" sz="900" dirty="0" smtClean="0">
                <a:latin typeface="Times New Roman" panose="02020603050405020304" pitchFamily="18" charset="0"/>
                <a:sym typeface="Times New Roman" panose="02020603050405020304" pitchFamily="18" charset="0"/>
              </a:rPr>
              <a:t>Institucional</a:t>
            </a:r>
          </a:p>
          <a:p>
            <a:pPr algn="ctr" eaLnBrk="1" hangingPunct="1"/>
            <a:r>
              <a:rPr lang="es-MX" altLang="en-US" sz="900" dirty="0" smtClean="0">
                <a:solidFill>
                  <a:srgbClr val="2F5496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Dra. Ma. De la Luz </a:t>
            </a:r>
            <a:r>
              <a:rPr lang="es-MX" altLang="en-US" sz="900" dirty="0" err="1" smtClean="0">
                <a:solidFill>
                  <a:srgbClr val="2F5496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Trasfi</a:t>
            </a:r>
            <a:r>
              <a:rPr lang="es-MX" altLang="en-US" sz="900" dirty="0" smtClean="0">
                <a:solidFill>
                  <a:srgbClr val="2F5496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Mosqueda</a:t>
            </a:r>
            <a:endParaRPr lang="es-MX" altLang="en-US" sz="900" dirty="0">
              <a:solidFill>
                <a:srgbClr val="2F5496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475502" y="220679"/>
            <a:ext cx="6336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DIRECCIÓN GENERAL DE PLANEACIÓN Y EFECTIVIDAD INSTITUCIONAL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666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0395ADF099556419377D24E27D0F6E6" ma:contentTypeVersion="" ma:contentTypeDescription="Crear nuevo documento." ma:contentTypeScope="" ma:versionID="95f2f6b7c87824591136876d8fac0eb8">
  <xsd:schema xmlns:xsd="http://www.w3.org/2001/XMLSchema" xmlns:xs="http://www.w3.org/2001/XMLSchema" xmlns:p="http://schemas.microsoft.com/office/2006/metadata/properties" xmlns:ns2="b2d9a990-3caa-413d-b237-0ca62464b10f" targetNamespace="http://schemas.microsoft.com/office/2006/metadata/properties" ma:root="true" ma:fieldsID="88cc6cef40ea3ff8add641508a175715" ns2:_="">
    <xsd:import namespace="b2d9a990-3caa-413d-b237-0ca62464b10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d9a990-3caa-413d-b237-0ca62464b10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69EDFF-0647-4D2E-9541-6207FF8DE1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EC9BB9-F88E-4D20-B92E-080B9C21B4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d9a990-3caa-413d-b237-0ca62464b1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1E3BC2-6378-4E3E-919B-A0B3B861D493}">
  <ds:schemaRefs>
    <ds:schemaRef ds:uri="b2d9a990-3caa-413d-b237-0ca62464b10f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52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SimSun</vt:lpstr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>Gelsomina Guadalupe Qué Candia</dc:creator>
  <cp:lastModifiedBy>Diego Ariel Dzib Roca</cp:lastModifiedBy>
  <cp:revision>191</cp:revision>
  <dcterms:created xsi:type="dcterms:W3CDTF">2010-10-15T19:30:48Z</dcterms:created>
  <dcterms:modified xsi:type="dcterms:W3CDTF">2017-11-06T21:40:02Z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0x01010080395ADF099556419377D24E27D0F6E6</vt:lpwstr>
  </property>
</Properties>
</file>